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45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21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36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74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207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16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20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248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50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804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177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22.01.2021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8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375" y="2024845"/>
            <a:ext cx="8240084" cy="233362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67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февраля 2021г</a:t>
            </a:r>
            <a:r>
              <a:rPr lang="ru-RU" sz="32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ля учащихся 9-х классов будет проводиться и</a:t>
            </a:r>
            <a:r>
              <a:rPr lang="ru-RU" sz="32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тоговое собеседование, как допуск к государственной итоговой аттестации</a:t>
            </a:r>
            <a:endParaRPr lang="ru-RU" sz="3200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AutoShape 2" descr="https://img3.stockfresh.com/files/a/alexmas/m/75/3047852_stock-photo-3d-person-on-the-tribun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31748" name="Picture 4" descr="http://school570.spb.ru/2014-2015/rech_k_diplo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08303" y="1"/>
            <a:ext cx="1835697" cy="13718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920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10 февраля 2021г для учащихся 9-х классов будет проводиться итоговое собеседование, как допуск к государственной итоговой аттестации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февраля 2021г для учащихся 9-х классов будет проводиться итоговое собеседование, как допуск к государственной итоговой аттестации</dc:title>
  <dc:creator>user</dc:creator>
  <cp:lastModifiedBy>user</cp:lastModifiedBy>
  <cp:revision>1</cp:revision>
  <dcterms:created xsi:type="dcterms:W3CDTF">2021-01-22T07:15:26Z</dcterms:created>
  <dcterms:modified xsi:type="dcterms:W3CDTF">2021-01-22T07:19:09Z</dcterms:modified>
</cp:coreProperties>
</file>